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1058-801E-401A-AE9D-EE518548FA64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E9E-4A3B-4E27-82E7-CCEC701F1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49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1058-801E-401A-AE9D-EE518548FA64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E9E-4A3B-4E27-82E7-CCEC701F1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8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1058-801E-401A-AE9D-EE518548FA64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E9E-4A3B-4E27-82E7-CCEC701F1FA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952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1058-801E-401A-AE9D-EE518548FA64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E9E-4A3B-4E27-82E7-CCEC701F1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48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1058-801E-401A-AE9D-EE518548FA64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E9E-4A3B-4E27-82E7-CCEC701F1FA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642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1058-801E-401A-AE9D-EE518548FA64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E9E-4A3B-4E27-82E7-CCEC701F1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043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1058-801E-401A-AE9D-EE518548FA64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E9E-4A3B-4E27-82E7-CCEC701F1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1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1058-801E-401A-AE9D-EE518548FA64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E9E-4A3B-4E27-82E7-CCEC701F1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0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1058-801E-401A-AE9D-EE518548FA64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E9E-4A3B-4E27-82E7-CCEC701F1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5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1058-801E-401A-AE9D-EE518548FA64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E9E-4A3B-4E27-82E7-CCEC701F1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17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1058-801E-401A-AE9D-EE518548FA64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E9E-4A3B-4E27-82E7-CCEC701F1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90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1058-801E-401A-AE9D-EE518548FA64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E9E-4A3B-4E27-82E7-CCEC701F1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64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1058-801E-401A-AE9D-EE518548FA64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E9E-4A3B-4E27-82E7-CCEC701F1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1058-801E-401A-AE9D-EE518548FA64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E9E-4A3B-4E27-82E7-CCEC701F1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7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1058-801E-401A-AE9D-EE518548FA64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E9E-4A3B-4E27-82E7-CCEC701F1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39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1058-801E-401A-AE9D-EE518548FA64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E9E-4A3B-4E27-82E7-CCEC701F1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1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01058-801E-401A-AE9D-EE518548FA64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1B6E9E-4A3B-4E27-82E7-CCEC701F1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8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smtClean="0"/>
              <a:t>«Творчество в деятельности современного педагога»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Воспитатели группы «Одуванчики»: Афанасьева Н.Н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Комарова М.А.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0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40"/>
    </mc:Choice>
    <mc:Fallback>
      <p:transition spd="slow" advTm="634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963" y="200298"/>
            <a:ext cx="10539306" cy="2960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«Сказочные приключения новогодней ели»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3" y="781689"/>
            <a:ext cx="4034003" cy="2682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31" y="783772"/>
            <a:ext cx="4030869" cy="2680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2" y="3662834"/>
            <a:ext cx="4039315" cy="2685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31" y="3660249"/>
            <a:ext cx="4030869" cy="2680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9854" y="1419497"/>
            <a:ext cx="2507188" cy="37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5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36"/>
    </mc:Choice>
    <mc:Fallback>
      <p:transition spd="slow" advTm="1173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687" y="1506581"/>
            <a:ext cx="7404222" cy="2934789"/>
          </a:xfrm>
        </p:spPr>
        <p:txBody>
          <a:bodyPr>
            <a:noAutofit/>
          </a:bodyPr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23313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71"/>
    </mc:Choice>
    <mc:Fallback>
      <p:transition spd="slow" advTm="557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9533" y="470262"/>
            <a:ext cx="51554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«Именно творческая деятельность человека делает его существом, обращенным к будущему, созидающим его и видоизменяющим свое настоящее.»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А.С.Выготский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53" y="2090058"/>
            <a:ext cx="5492205" cy="411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9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30"/>
    </mc:Choice>
    <mc:Fallback>
      <p:transition spd="slow" advTm="1143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699" y="304799"/>
            <a:ext cx="9415900" cy="115824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в раннем возрасте у детей можно заметить самое первое проявление способностей – склонность к какому-либо виду деятельности. Выполняя  ее ребенок испытывает радость, удовлетворение, ему интересен не результат, а сам процесс.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99" y="1463040"/>
            <a:ext cx="5207727" cy="39057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2" y="1463040"/>
            <a:ext cx="5207726" cy="3905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699" y="5817325"/>
            <a:ext cx="934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любимое занятие детей нашей группы – рисование различными техниками.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2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57"/>
    </mc:Choice>
    <mc:Fallback>
      <p:transition spd="slow" advTm="1525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185020" cy="80118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Замечено, что детям нравится не нарисовать картинку, а рисовать; не построить домик, а строить его.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2317" y="1422211"/>
            <a:ext cx="5447209" cy="40832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" y="1719941"/>
            <a:ext cx="5956663" cy="44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7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81"/>
    </mc:Choice>
    <mc:Fallback>
      <p:transition spd="slow" advTm="888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259" y="513806"/>
            <a:ext cx="4482737" cy="19594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наших занятиях дети рисуют, клеят, лепят, фантазируют совместно с воспитателями. Дети окунаются в яркий и удивительный мир прекрасного.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59" y="3102155"/>
            <a:ext cx="4482737" cy="33620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77" y="197846"/>
            <a:ext cx="3709851" cy="27823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090" y="3102155"/>
            <a:ext cx="4482738" cy="33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4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15"/>
    </mc:Choice>
    <mc:Fallback>
      <p:transition spd="slow" advTm="1091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91885"/>
            <a:ext cx="8484083" cy="87085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 был разработан проект «Готовим вместе», в данном проекте дети пробовали себя в роли поваров-кондитеров.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80457"/>
            <a:ext cx="5201920" cy="3901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50" y="1480457"/>
            <a:ext cx="5201920" cy="3901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498" y="5730240"/>
            <a:ext cx="1067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Работая над приготовлением торта, дети были в восторге!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45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08"/>
    </mc:Choice>
    <mc:Fallback>
      <p:transition spd="slow" advTm="1170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246" y="348343"/>
            <a:ext cx="11707584" cy="65314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мы уверены, что все родители хотят видеть своих детей здоровыми, образованными и, конечно, успешными людьми. Поэтому они активно участвуют в творческих конкурсах, создают поделки вместе с детьми.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46" y="1393372"/>
            <a:ext cx="3556362" cy="4741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1393372"/>
            <a:ext cx="3562350" cy="4749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44" y="1393372"/>
            <a:ext cx="4419599" cy="3314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246" y="6143173"/>
            <a:ext cx="355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Конкурс «Волшебство праздника»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412480" y="6143173"/>
            <a:ext cx="356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Птичья столовая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50674" y="5099957"/>
            <a:ext cx="234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«ГТО – это здорово»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68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71"/>
    </mc:Choice>
    <mc:Fallback>
      <p:transition spd="slow" advTm="1137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" y="304800"/>
            <a:ext cx="3701143" cy="2775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594" y="3098850"/>
            <a:ext cx="3640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«Стенд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77" y="304801"/>
            <a:ext cx="4202251" cy="2794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" y="3748049"/>
            <a:ext cx="3918539" cy="26054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28" y="3748048"/>
            <a:ext cx="3918538" cy="26054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261" y="1330969"/>
            <a:ext cx="2891246" cy="421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2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66"/>
    </mc:Choice>
    <mc:Fallback>
      <p:transition spd="slow" advTm="1116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842" y="217715"/>
            <a:ext cx="10591557" cy="600891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воспитанники с удовольствием участвуют в утренниках. Разучивают стихи, поют песни, танцуют, перевоплощаются в сказочных героев.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42" y="931818"/>
            <a:ext cx="5055454" cy="33484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9474" y="1301182"/>
            <a:ext cx="1973140" cy="2979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791" y="1270036"/>
            <a:ext cx="1993769" cy="3010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42" y="4467497"/>
            <a:ext cx="3326503" cy="2203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383" y="4469396"/>
            <a:ext cx="3323636" cy="22013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58" y="4467497"/>
            <a:ext cx="3326503" cy="22032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71955" y="875228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Утренник ко дню мамы.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59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32"/>
    </mc:Choice>
    <mc:Fallback>
      <p:transition spd="slow" advTm="1413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</TotalTime>
  <Words>246</Words>
  <Application>Microsoft Office PowerPoint</Application>
  <PresentationFormat>Широкоэкранный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Грань</vt:lpstr>
      <vt:lpstr>«Творчество в деятельности современного педагога»</vt:lpstr>
      <vt:lpstr>Презентация PowerPoint</vt:lpstr>
      <vt:lpstr>Уже в раннем возрасте у детей можно заметить самое первое проявление способностей – склонность к какому-либо виду деятельности. Выполняя  ее ребенок испытывает радость, удовлетворение, ему интересен не результат, а сам процесс. </vt:lpstr>
      <vt:lpstr>Замечено, что детям нравится не нарисовать картинку, а рисовать; не построить домик, а строить его. </vt:lpstr>
      <vt:lpstr>На наших занятиях дети рисуют, клеят, лепят, фантазируют совместно с воспитателями. Дети окунаются в яркий и удивительный мир прекрасного.</vt:lpstr>
      <vt:lpstr>Нами был разработан проект «Готовим вместе», в данном проекте дети пробовали себя в роли поваров-кондитеров.</vt:lpstr>
      <vt:lpstr>Еще мы уверены, что все родители хотят видеть своих детей здоровыми, образованными и, конечно, успешными людьми. Поэтому они активно участвуют в творческих конкурсах, создают поделки вместе с детьми.</vt:lpstr>
      <vt:lpstr>Презентация PowerPoint</vt:lpstr>
      <vt:lpstr>Наши воспитанники с удовольствием участвуют в утренниках. Разучивают стихи, поют песни, танцуют, перевоплощаются в сказочных героев.</vt:lpstr>
      <vt:lpstr>«Сказочные приключения новогодней ели»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16</cp:revision>
  <dcterms:created xsi:type="dcterms:W3CDTF">2021-01-14T16:05:28Z</dcterms:created>
  <dcterms:modified xsi:type="dcterms:W3CDTF">2021-01-14T18:48:42Z</dcterms:modified>
</cp:coreProperties>
</file>