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0125" y="67557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«Настоящее, которое помнит прошлое, достойно будущего!»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963" y="2117447"/>
            <a:ext cx="62231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Школьный историко-краеведческий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музей </a:t>
            </a:r>
            <a:r>
              <a:rPr lang="ru-RU" sz="4000" b="1" i="1" dirty="0">
                <a:solidFill>
                  <a:srgbClr val="C00000"/>
                </a:solidFill>
              </a:rPr>
              <a:t>«</a:t>
            </a:r>
            <a:r>
              <a:rPr lang="ru-RU" sz="4000" b="1" i="1" dirty="0" smtClean="0">
                <a:solidFill>
                  <a:srgbClr val="C00000"/>
                </a:solidFill>
              </a:rPr>
              <a:t>Романовский Сказ»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D:\Музей\фото музея\20210113_1406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434" y="3568431"/>
            <a:ext cx="2239927" cy="296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22598" r="11007" b="11830"/>
          <a:stretch/>
        </p:blipFill>
        <p:spPr>
          <a:xfrm>
            <a:off x="5682534" y="2444733"/>
            <a:ext cx="2664296" cy="144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Музей\фото музея\20210113_1408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6292" y="3718443"/>
            <a:ext cx="2764952" cy="233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8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2" y="1600200"/>
            <a:ext cx="604721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09" y="-413727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9010" y="514675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Ярмарка ремёсел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391" y="237159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877" y="301304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-386709" y="2352485"/>
            <a:ext cx="57166" cy="4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740" y="472592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709" y="6460308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5546" y="626623"/>
            <a:ext cx="6112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Мастер-класс </a:t>
            </a:r>
            <a:r>
              <a:rPr lang="ru-RU" sz="2400" b="1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>
                <a:solidFill>
                  <a:srgbClr val="C00000"/>
                </a:solidFill>
              </a:rPr>
              <a:t>Р</a:t>
            </a:r>
            <a:r>
              <a:rPr lang="ru-RU" sz="2400" b="1" i="1" dirty="0" smtClean="0">
                <a:solidFill>
                  <a:srgbClr val="C00000"/>
                </a:solidFill>
              </a:rPr>
              <a:t>омановская игрушка»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( </a:t>
            </a:r>
            <a:r>
              <a:rPr lang="ru-RU" sz="2000" i="1" dirty="0" smtClean="0">
                <a:solidFill>
                  <a:srgbClr val="C00000"/>
                </a:solidFill>
              </a:rPr>
              <a:t>проводила </a:t>
            </a:r>
            <a:r>
              <a:rPr lang="ru-RU" sz="2000" i="1" dirty="0" err="1" smtClean="0">
                <a:solidFill>
                  <a:srgbClr val="C00000"/>
                </a:solidFill>
              </a:rPr>
              <a:t>Ключникова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Анна Леонидовна </a:t>
            </a:r>
            <a:r>
              <a:rPr lang="ru-RU" sz="2000" i="1" dirty="0" smtClean="0">
                <a:solidFill>
                  <a:srgbClr val="C00000"/>
                </a:solidFill>
              </a:rPr>
              <a:t>.)</a:t>
            </a:r>
            <a:endParaRPr lang="ru-RU" sz="2000" i="1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54" y="2226908"/>
            <a:ext cx="1933630" cy="215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4" y="3271602"/>
            <a:ext cx="4493756" cy="3370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8"/>
          <a:stretch/>
        </p:blipFill>
        <p:spPr>
          <a:xfrm>
            <a:off x="5673090" y="4764464"/>
            <a:ext cx="3397519" cy="1689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3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2" y="1600200"/>
            <a:ext cx="604721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740" y="3728781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Мастер-класс </a:t>
            </a:r>
            <a:r>
              <a:rPr lang="ru-RU" sz="2000" b="1" i="1" dirty="0" smtClean="0">
                <a:solidFill>
                  <a:srgbClr val="C00000"/>
                </a:solidFill>
              </a:rPr>
              <a:t>по изготовлению птиц из ткани к «Дню птиц»</a:t>
            </a:r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( проводила </a:t>
            </a:r>
            <a:r>
              <a:rPr lang="ru-RU" sz="2000" i="1" dirty="0" err="1">
                <a:solidFill>
                  <a:srgbClr val="C00000"/>
                </a:solidFill>
              </a:rPr>
              <a:t>Ключникова</a:t>
            </a:r>
            <a:r>
              <a:rPr lang="ru-RU" sz="2000" i="1" dirty="0">
                <a:solidFill>
                  <a:srgbClr val="C00000"/>
                </a:solidFill>
              </a:rPr>
              <a:t> А.Л 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877" y="301304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-386709" y="2352485"/>
            <a:ext cx="57166" cy="4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740" y="472592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709" y="6460308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88" y="82952"/>
            <a:ext cx="61121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Участие во Всероссийской акции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«Дни единых действий»</a:t>
            </a:r>
            <a:endParaRPr lang="ru-RU" sz="2400" i="1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9" r="39250"/>
          <a:stretch/>
        </p:blipFill>
        <p:spPr>
          <a:xfrm>
            <a:off x="2411759" y="1972372"/>
            <a:ext cx="2317053" cy="1520849"/>
          </a:xfrm>
          <a:prstGeom prst="round2DiagRect">
            <a:avLst>
              <a:gd name="adj1" fmla="val 16667"/>
              <a:gd name="adj2" fmla="val 13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68" y="2893525"/>
            <a:ext cx="3159003" cy="4212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2" y="1600200"/>
            <a:ext cx="604721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612" y="-9939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602" y="3013041"/>
            <a:ext cx="650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Номинации: «Этнографический костюм», «Художественная керамика».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46" y="299220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-386709" y="2352485"/>
            <a:ext cx="57166" cy="4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602" y="484586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709" y="6460308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97" y="521428"/>
            <a:ext cx="61121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Участие во Всероссийском детском фестивале народной культуры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«Наследники традиций»</a:t>
            </a:r>
            <a:endParaRPr lang="ru-RU" sz="2400" i="1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8001" r="21650" b="5900"/>
          <a:stretch/>
        </p:blipFill>
        <p:spPr>
          <a:xfrm>
            <a:off x="5858895" y="2757976"/>
            <a:ext cx="1870397" cy="3789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8"/>
          <a:stretch/>
        </p:blipFill>
        <p:spPr>
          <a:xfrm>
            <a:off x="597452" y="4289009"/>
            <a:ext cx="3397519" cy="1689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1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0125" y="67557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974" y="688635"/>
            <a:ext cx="622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Цель: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09407" y="12118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63614" y="1164553"/>
            <a:ext cx="328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12326" y="84613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совершенствования образовательного процесса и воспитания чувства гражданственности и патриотизма средствами музейной педагогики.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2266" y="2376438"/>
            <a:ext cx="71093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1.Формирование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интереса учащихся к историческому, культурному    наследию Липецкого края через экскурсионную, организационно-массовую, исследовательскую и поисковую деятельность музея.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2. Привлечение родителей и представителей общественности к музейной деятельности, взаимодействие с природоохранными и экологическими организациями.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3. Воспитание патриотических чувств гордости и любви к историческому и культурному наследию своей малой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287812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9" r="69630"/>
          <a:stretch/>
        </p:blipFill>
        <p:spPr bwMode="auto">
          <a:xfrm>
            <a:off x="6492552" y="4265637"/>
            <a:ext cx="2993059" cy="2187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 descr="D:\схемы музей\img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9200" r="1282" b="5555"/>
          <a:stretch/>
        </p:blipFill>
        <p:spPr bwMode="auto">
          <a:xfrm>
            <a:off x="179512" y="1709717"/>
            <a:ext cx="5879676" cy="5000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86497"/>
            <a:ext cx="7018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Приоритетные направления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9069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280" y="307494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745732"/>
            <a:ext cx="3849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Структура музея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764" y="1645051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Учредитель музея</a:t>
            </a:r>
          </a:p>
          <a:p>
            <a:r>
              <a:rPr lang="ru-RU" dirty="0" smtClean="0"/>
              <a:t>Директор МБОУ НОШ </a:t>
            </a:r>
            <a:r>
              <a:rPr lang="ru-RU" dirty="0" err="1" smtClean="0"/>
              <a:t>с.Ленино</a:t>
            </a:r>
            <a:endParaRPr lang="ru-RU" dirty="0" smtClean="0"/>
          </a:p>
          <a:p>
            <a:endParaRPr lang="ru-RU" dirty="0"/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8256" y="2692971"/>
            <a:ext cx="183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Совет музея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8417" y="3385487"/>
            <a:ext cx="2467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Актив музея </a:t>
            </a:r>
          </a:p>
          <a:p>
            <a:r>
              <a:rPr lang="ru-RU" dirty="0" smtClean="0"/>
              <a:t>Профильные группы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55639" y="5089485"/>
            <a:ext cx="23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Поисково-фондовая «Искатель»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6320" y="4855512"/>
            <a:ext cx="220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Выставочно</a:t>
            </a:r>
            <a:r>
              <a:rPr lang="ru-RU" b="1" dirty="0" smtClean="0">
                <a:solidFill>
                  <a:srgbClr val="C00000"/>
                </a:solidFill>
              </a:rPr>
              <a:t>-экскурсионная «Сказ»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8651" y="4855512"/>
            <a:ext cx="341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Проектно-исследовательская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«Академия школьных мудрецов»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5599" y="3789184"/>
            <a:ext cx="234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Пресс-центр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«Голос истории»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992" y="3919127"/>
            <a:ext cx="183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Культурно-массовая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779912" y="2420888"/>
            <a:ext cx="14508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852455" y="3154636"/>
            <a:ext cx="72543" cy="381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459277" y="3945165"/>
            <a:ext cx="1049548" cy="42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04049" y="4355002"/>
            <a:ext cx="632207" cy="68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067944" y="4305441"/>
            <a:ext cx="0" cy="66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47764" y="4435515"/>
            <a:ext cx="684076" cy="65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988869" y="3924304"/>
            <a:ext cx="893945" cy="38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76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05581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98439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Экспозиции музея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19452" y="1724898"/>
            <a:ext cx="613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«История села в эпоху средневековья»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85328" y="318521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«Пётр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I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на липецкой земле»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701" y="31783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18475" y="3171466"/>
            <a:ext cx="435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78868" y="5089402"/>
            <a:ext cx="829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«Липецкий край в годы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Великой Отечественной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войны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в послевоенное время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96552" y="6681682"/>
            <a:ext cx="433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«Страницы истории школы»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22" y="507010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78868" y="3940720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«Романовская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игрушка. Кукла- душа народа»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2" descr="K:\Фёдор\15759a374c3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163" y="2529039"/>
            <a:ext cx="2905730" cy="1219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D:\Музей\фото музея\20210113_14103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b="11965"/>
          <a:stretch/>
        </p:blipFill>
        <p:spPr bwMode="auto">
          <a:xfrm>
            <a:off x="-51276" y="2327259"/>
            <a:ext cx="2160240" cy="710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D:\Музей\фото музея\20210113_1412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0" b="5555"/>
          <a:stretch/>
        </p:blipFill>
        <p:spPr bwMode="auto">
          <a:xfrm>
            <a:off x="6701522" y="5893405"/>
            <a:ext cx="1512168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r="18669"/>
          <a:stretch/>
        </p:blipFill>
        <p:spPr>
          <a:xfrm>
            <a:off x="4420951" y="5731732"/>
            <a:ext cx="1594098" cy="1611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D:\Музей\фото музея\20210113_14111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9" t="4487" b="8704"/>
          <a:stretch/>
        </p:blipFill>
        <p:spPr bwMode="auto">
          <a:xfrm>
            <a:off x="7479266" y="2939658"/>
            <a:ext cx="1468848" cy="1806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4" descr="http://ocknt48.ru/images/stories/Nasledie/r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4904" y="4378802"/>
            <a:ext cx="1766786" cy="734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0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2" y="1600200"/>
            <a:ext cx="604721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939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98112" y="86818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Открытие музея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70719" y="1796718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19 января 2021г.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Литературно-музыкальная композиция «Край мастеров»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315" y="291436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6709" y="2367831"/>
            <a:ext cx="435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22" y="507010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709" y="6460308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Экскурсия «Листая страницы истории села Романово…»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Рисунок 20" descr="F:\Музей\фото музея\L7NQzq-VML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94508"/>
            <a:ext cx="3072765" cy="2299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F:\Музей\фото музея\WQFTsWmtDNQ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5" t="17914" r="10169" b="23055"/>
          <a:stretch/>
        </p:blipFill>
        <p:spPr bwMode="auto">
          <a:xfrm>
            <a:off x="5108845" y="2563405"/>
            <a:ext cx="3383168" cy="389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28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2" y="1600200"/>
            <a:ext cx="604721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425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95939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День музея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3153" y="139833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25 марта 2021г.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877" y="301304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-386709" y="2352485"/>
            <a:ext cx="57166" cy="4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0295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709" y="6460308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2213" y="1800230"/>
            <a:ext cx="6112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Заочное путешествие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«Удивительные музеи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Экскурсия в музей  «Романовский Сказ» по материалам экспозиции « Кукла – душа народа»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F:\мастер класс\IMG-20210325-WA00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1" b="24663"/>
          <a:stretch/>
        </p:blipFill>
        <p:spPr bwMode="auto">
          <a:xfrm>
            <a:off x="4711211" y="3647854"/>
            <a:ext cx="4661372" cy="350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мастер класс\IMG-20210325-WA00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" t="8778" r="1925" b="-8778"/>
          <a:stretch/>
        </p:blipFill>
        <p:spPr bwMode="auto">
          <a:xfrm>
            <a:off x="1043608" y="3832773"/>
            <a:ext cx="2908781" cy="3132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24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2" y="1600200"/>
            <a:ext cx="604721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74638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9782" y="1631769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Ярмарка ремёсел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391" y="237159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7  апреля 2021г.</a:t>
            </a: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877" y="301304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-386709" y="2352485"/>
            <a:ext cx="57166" cy="4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0295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709" y="6460308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3383" y="2658458"/>
            <a:ext cx="5208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Экскурсия в музей  «Романовский Сказ» по материалам </a:t>
            </a:r>
            <a:r>
              <a:rPr lang="ru-RU" sz="2400" b="1" i="1" dirty="0" smtClean="0">
                <a:solidFill>
                  <a:srgbClr val="C00000"/>
                </a:solidFill>
              </a:rPr>
              <a:t>экспозиции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« </a:t>
            </a:r>
            <a:r>
              <a:rPr lang="ru-RU" sz="2400" b="1" i="1" dirty="0" smtClean="0">
                <a:solidFill>
                  <a:srgbClr val="C00000"/>
                </a:solidFill>
              </a:rPr>
              <a:t>Романовская игрушка. Кукла- душа народа»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/>
          <a:stretch/>
        </p:blipFill>
        <p:spPr>
          <a:xfrm>
            <a:off x="4882131" y="3503951"/>
            <a:ext cx="3160933" cy="3453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98" y="4624094"/>
            <a:ext cx="2304256" cy="2565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7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2" y="1600200"/>
            <a:ext cx="604721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43" y="-85679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65568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Ярмарка ремёсел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391" y="237159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877" y="301304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-386709" y="2352485"/>
            <a:ext cx="57166" cy="4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10295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6709" y="6460308"/>
            <a:ext cx="88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06047" y="2997949"/>
            <a:ext cx="61121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sz="2000" i="1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68" y="2683874"/>
            <a:ext cx="2113638" cy="2818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7392" y="1296890"/>
            <a:ext cx="710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Мастер-класс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«Секрет тряпичной куклы»</a:t>
            </a:r>
          </a:p>
          <a:p>
            <a:r>
              <a:rPr lang="ru-RU" sz="2400" i="1" dirty="0">
                <a:solidFill>
                  <a:srgbClr val="C00000"/>
                </a:solidFill>
              </a:rPr>
              <a:t>( проводила Арсентьева </a:t>
            </a:r>
            <a:r>
              <a:rPr lang="ru-RU" sz="2400" i="1" dirty="0" smtClean="0">
                <a:solidFill>
                  <a:srgbClr val="C00000"/>
                </a:solidFill>
              </a:rPr>
              <a:t>Любовь Алексеевна.)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8"/>
          <a:stretch/>
        </p:blipFill>
        <p:spPr>
          <a:xfrm>
            <a:off x="5330226" y="3327821"/>
            <a:ext cx="3620081" cy="3519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4" t="26901" r="9401" b="11151"/>
          <a:stretch/>
        </p:blipFill>
        <p:spPr>
          <a:xfrm>
            <a:off x="2245682" y="2793968"/>
            <a:ext cx="2506283" cy="3796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9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563</TotalTime>
  <Words>312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Ленино 1</dc:creator>
  <cp:lastModifiedBy>Запальская</cp:lastModifiedBy>
  <cp:revision>94</cp:revision>
  <dcterms:created xsi:type="dcterms:W3CDTF">2021-02-05T13:37:48Z</dcterms:created>
  <dcterms:modified xsi:type="dcterms:W3CDTF">2021-05-31T08:52:35Z</dcterms:modified>
</cp:coreProperties>
</file>